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66" roundtripDataSignature="AMtx7mjomKn71bGkDP1K0l+CMUj0fiUh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customschemas.google.com/relationships/presentationmetadata" Target="meta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15080944d_0_4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1e15080944d_0_4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15080944d_0_6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1e15080944d_0_6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15080944d_0_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1e15080944d_0_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15080944d_0_5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1e15080944d_0_5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15080944d_0_9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1e15080944d_0_9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15080944d_0_10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1e15080944d_0_10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15080944d_0_1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1e15080944d_0_1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15080944d_0_1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1e15080944d_0_1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15080944d_0_13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1e15080944d_0_13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15080944d_0_1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1e15080944d_0_1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db85230d7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ddb85230d7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15080944d_0_1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1e15080944d_0_1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e15080944d_0_1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1e15080944d_0_1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15080944d_0_16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1e15080944d_0_16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15080944d_0_18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1e15080944d_0_18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15080944d_0_19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1e15080944d_0_19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15080944d_0_2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1e15080944d_0_2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15080944d_0_20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1e15080944d_0_20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e15080944d_0_21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1e15080944d_0_21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15080944d_0_2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1e15080944d_0_2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15080944d_0_2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1e15080944d_0_2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0ceacc27d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1e0ceacc27d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15080944d_0_2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1e15080944d_0_2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e15080944d_0_2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1e15080944d_0_2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e15080944d_0_2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g1e15080944d_0_2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e15080944d_0_2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1e15080944d_0_2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p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e15080944d_0_2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1e15080944d_0_2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15080944d_0_3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g1e15080944d_0_3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e15080944d_0_31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1e15080944d_0_31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15080944d_0_3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1e15080944d_0_3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e15080944d_0_3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g1e15080944d_0_3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0ceacc27d_0_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1e0ceacc27d_0_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e15080944d_0_35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g1e15080944d_0_35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e15080944d_0_3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g1e15080944d_0_3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e15080944d_0_38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g1e15080944d_0_38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e15080944d_0_3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g1e15080944d_0_3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15080944d_0_39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g1e15080944d_0_39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15080944d_0_40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g1e15080944d_0_40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15080944d_0_41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g1e15080944d_0_41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e15080944d_0_4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g1e15080944d_0_4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e15080944d_0_4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g1e15080944d_0_4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e15080944d_0_4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5" name="Google Shape;485;g1e15080944d_0_4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0ceacc27d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1e0ceacc27d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e15080944d_0_4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g1e15080944d_0_4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e15080944d_0_4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" name="Google Shape;502;g1e15080944d_0_4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15080944d_0_4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g1e15080944d_0_4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e15080944d_0_48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g1e15080944d_0_48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e15080944d_0_49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" name="Google Shape;536;g1e15080944d_0_49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e15080944d_0_5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g1e15080944d_0_5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e15080944d_0_5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g1e15080944d_0_5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e15080944d_0_5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7" name="Google Shape;567;g1e15080944d_0_5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e15080944d_0_54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" name="Google Shape;578;g1e15080944d_0_54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e15080944d_0_2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g1e15080944d_0_2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15080944d_0_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1e15080944d_0_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p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15080944d_0_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1e15080944d_0_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15080944d_0_2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1e15080944d_0_2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15080944d_0_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1e15080944d_0_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47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4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3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3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3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4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503569" y="251024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FIrebase - Autenticação e Remote Config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15080944d_0_45"/>
          <p:cNvSpPr txBox="1"/>
          <p:nvPr/>
        </p:nvSpPr>
        <p:spPr>
          <a:xfrm>
            <a:off x="1897075" y="1522005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Adicionando autenticação ao projeto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g1e15080944d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1e15080944d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e15080944d_0_4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1e15080944d_0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150" y="1086100"/>
            <a:ext cx="7992349" cy="370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e15080944d_0_45"/>
          <p:cNvSpPr/>
          <p:nvPr/>
        </p:nvSpPr>
        <p:spPr>
          <a:xfrm>
            <a:off x="1352100" y="2589113"/>
            <a:ext cx="1506300" cy="551400"/>
          </a:xfrm>
          <a:prstGeom prst="rect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15080944d_0_67"/>
          <p:cNvSpPr txBox="1"/>
          <p:nvPr/>
        </p:nvSpPr>
        <p:spPr>
          <a:xfrm>
            <a:off x="1897075" y="1522005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Adicionando autenticação ao projeto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g1e15080944d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e15080944d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e15080944d_0_6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1e15080944d_0_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3333" y="1303600"/>
            <a:ext cx="7817350" cy="36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e15080944d_0_67"/>
          <p:cNvSpPr/>
          <p:nvPr/>
        </p:nvSpPr>
        <p:spPr>
          <a:xfrm>
            <a:off x="7132600" y="3903950"/>
            <a:ext cx="921000" cy="551400"/>
          </a:xfrm>
          <a:prstGeom prst="rect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1e15080944d_0_67"/>
          <p:cNvSpPr/>
          <p:nvPr/>
        </p:nvSpPr>
        <p:spPr>
          <a:xfrm>
            <a:off x="5608675" y="2328899"/>
            <a:ext cx="1253100" cy="485700"/>
          </a:xfrm>
          <a:prstGeom prst="rect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15080944d_0_79"/>
          <p:cNvSpPr txBox="1"/>
          <p:nvPr/>
        </p:nvSpPr>
        <p:spPr>
          <a:xfrm>
            <a:off x="1897075" y="1522005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Adicionando autenticação ao projeto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g1e15080944d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e15080944d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e15080944d_0_7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g1e15080944d_0_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575" y="1182150"/>
            <a:ext cx="7978175" cy="371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e15080944d_0_79"/>
          <p:cNvSpPr/>
          <p:nvPr/>
        </p:nvSpPr>
        <p:spPr>
          <a:xfrm>
            <a:off x="7244600" y="2667599"/>
            <a:ext cx="1253100" cy="485700"/>
          </a:xfrm>
          <a:prstGeom prst="rect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15080944d_0_57"/>
          <p:cNvSpPr txBox="1"/>
          <p:nvPr/>
        </p:nvSpPr>
        <p:spPr>
          <a:xfrm>
            <a:off x="1897075" y="1522005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Adicionando autenticação ao projeto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g1e15080944d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e15080944d_0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e15080944d_0_5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g1e15080944d_0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5033" y="1086097"/>
            <a:ext cx="6845149" cy="39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e15080944d_0_57"/>
          <p:cNvSpPr/>
          <p:nvPr/>
        </p:nvSpPr>
        <p:spPr>
          <a:xfrm>
            <a:off x="3297600" y="3273047"/>
            <a:ext cx="1113300" cy="435900"/>
          </a:xfrm>
          <a:prstGeom prst="rect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15080944d_0_93"/>
          <p:cNvSpPr txBox="1"/>
          <p:nvPr/>
        </p:nvSpPr>
        <p:spPr>
          <a:xfrm>
            <a:off x="1897075" y="1522005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Adicionando autenticação ao projeto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g1e15080944d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e15080944d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e15080944d_0_9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g1e15080944d_0_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3675" y="40550"/>
            <a:ext cx="6967151" cy="502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e15080944d_0_93"/>
          <p:cNvSpPr/>
          <p:nvPr/>
        </p:nvSpPr>
        <p:spPr>
          <a:xfrm>
            <a:off x="7119175" y="4472775"/>
            <a:ext cx="753900" cy="435900"/>
          </a:xfrm>
          <a:prstGeom prst="rect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1e15080944d_0_93"/>
          <p:cNvSpPr/>
          <p:nvPr/>
        </p:nvSpPr>
        <p:spPr>
          <a:xfrm>
            <a:off x="5748475" y="544897"/>
            <a:ext cx="1113300" cy="435900"/>
          </a:xfrm>
          <a:prstGeom prst="rect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1e15080944d_0_93"/>
          <p:cNvSpPr/>
          <p:nvPr/>
        </p:nvSpPr>
        <p:spPr>
          <a:xfrm>
            <a:off x="2699175" y="2863000"/>
            <a:ext cx="3160500" cy="435900"/>
          </a:xfrm>
          <a:prstGeom prst="rect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15080944d_0_106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Autenticação de usuário por email: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Vamos iniciar implementando a autenticação utilizando email e senha.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Isso implica que precisamos de ao menos 3 operações no nosso aplicativo: Login, Logout e Criação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g1e15080944d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e15080944d_0_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e15080944d_0_10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15080944d_0_117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Criação de usuário por email: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a criação de um usuário utilizando email e senha, precisamos da criação de um formulário.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Até o momento vimos inputs, mas não em um formato estruturado de formulário.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 próxima aula será a parte prática da autenticação e entraremos em formulários utilizando react-hook-form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g1e15080944d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e15080944d_0_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e15080944d_0_11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15080944d_0_124"/>
          <p:cNvSpPr txBox="1"/>
          <p:nvPr/>
        </p:nvSpPr>
        <p:spPr>
          <a:xfrm>
            <a:off x="1855675" y="13055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Criação de usuário por email: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1e15080944d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e15080944d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e15080944d_0_1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g1e15080944d_0_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1725" y="1863775"/>
            <a:ext cx="6988931" cy="310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g1e15080944d_0_124"/>
          <p:cNvCxnSpPr/>
          <p:nvPr/>
        </p:nvCxnSpPr>
        <p:spPr>
          <a:xfrm>
            <a:off x="1119775" y="2560375"/>
            <a:ext cx="2131800" cy="105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g1e15080944d_0_124"/>
          <p:cNvSpPr/>
          <p:nvPr/>
        </p:nvSpPr>
        <p:spPr>
          <a:xfrm>
            <a:off x="1192225" y="2798400"/>
            <a:ext cx="3611700" cy="21111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15080944d_0_135"/>
          <p:cNvSpPr txBox="1"/>
          <p:nvPr/>
        </p:nvSpPr>
        <p:spPr>
          <a:xfrm>
            <a:off x="1897075" y="1522005"/>
            <a:ext cx="59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1e15080944d_0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e15080944d_0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e15080944d_0_13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1e15080944d_0_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825" y="1251700"/>
            <a:ext cx="8544349" cy="35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e15080944d_0_135"/>
          <p:cNvSpPr/>
          <p:nvPr/>
        </p:nvSpPr>
        <p:spPr>
          <a:xfrm>
            <a:off x="6190825" y="3005375"/>
            <a:ext cx="1759500" cy="2586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15080944d_0_144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Email duplicado: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Quando tentamos criar um usuário com um email já existente, o Firebase já nos devolve esse erro, e é importante tratá-lo.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Firebase: Error (auth/email-already-in-use).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1e15080944d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e15080944d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e15080944d_0_14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ddb85230d7_0_0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que é?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É uma plataforma cloud da Google, com múltiplas funções e ferramentas.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ddb85230d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ddb85230d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ddb85230d7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15080944d_0_152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Email inválido: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Quando tentamos criar um usuário com um email inválido, o Firebase também já trata esse erro. Se não estivermos tratando no formulário, podemos utilizar o erro devolvido.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Firebase: Error (auth/invalid-email)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g1e15080944d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e15080944d_0_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e15080944d_0_15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15080944d_0_160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Login por email: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fazermos o login por email, é semelhante à criação, mudando basicamente o método utilizado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g1e15080944d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e15080944d_0_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e15080944d_0_1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e15080944d_0_167"/>
          <p:cNvSpPr txBox="1"/>
          <p:nvPr/>
        </p:nvSpPr>
        <p:spPr>
          <a:xfrm>
            <a:off x="1855675" y="13055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Criação de usuário por email: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1e15080944d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e15080944d_0_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e15080944d_0_16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1e15080944d_0_1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750" y="1241800"/>
            <a:ext cx="701992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15080944d_0_186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Senha incorreta: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Se ao tentarmos fazer o login a senha estiver incorreta, receberemos o seguinte erro: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Firebase: Error (auth/wrong-password)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1e15080944d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e15080944d_0_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1e15080944d_0_18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e15080944d_0_193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Usuário inexistente: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Se ao tentarmos fazer o login o usuário não tiver um email vinculado, receberemos o seguinte erro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Firebase: Error (auth/user-not-found)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g1e15080944d_0_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e15080944d_0_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e15080944d_0_19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15080944d_0_201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Identificando usuário logado: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 SDK do Firebase nos fornece 2 maneiras de identificar se um usuário está conectado. Através de um listener de mudança de estado, e utilizando o próprio objeto auth para buscar o currentUser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g1e15080944d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e15080944d_0_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e15080944d_0_20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15080944d_0_208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Identificando usuário logado: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 SDK do Firebase nos fornece 2 maneiras de identificar se um usuário está conectado. Através de um listener de mudança de estado, e utilizando o próprio objeto auth para buscar o currentUser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g1e15080944d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e15080944d_0_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1e15080944d_0_20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g1e15080944d_0_2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7725" y="1301863"/>
            <a:ext cx="7248525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e15080944d_0_216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Identificando usuário logado: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 SDK do Firebase nos fornece 2 maneiras de identificar se um usuário está conectado. Através de um listener de mudança de estado, e utilizando o próprio objeto auth para buscar o currentUser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g1e15080944d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e15080944d_0_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1e15080944d_0_21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g1e15080944d_0_2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550" y="1336413"/>
            <a:ext cx="72009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15080944d_0_225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Diferença entre os modos: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É recomendado a utilização do método com listener. O motivo é que a inicialização do objeto Auth não é automática, então é possível que o currentUser esteja nulo, mesmo com um usuário logado, no início da renderização do componente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g1e15080944d_0_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e15080944d_0_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1e15080944d_0_2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15080944d_0_233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Edição de usuário: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usuário, além de email, senha e uid possui algumas propriedades que são iniciadas nulas/vazias.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DisplayName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PhotoUrl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EmailVerified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g1e15080944d_0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e15080944d_0_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e15080944d_0_23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0ceacc27d_0_0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que veremos?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-"/>
            </a:pPr>
            <a:r>
              <a:rPr b="0" i="0" lang="en-US" sz="2000" u="none" cap="none" strike="sng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Realtime Database</a:t>
            </a:r>
            <a:endParaRPr b="0" i="0" sz="2000" u="none" cap="none" strike="sng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Auth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1e0ceacc27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1e0ceacc27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1e0ceacc27d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e15080944d_0_247"/>
          <p:cNvSpPr txBox="1"/>
          <p:nvPr/>
        </p:nvSpPr>
        <p:spPr>
          <a:xfrm>
            <a:off x="1897075" y="1522005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Edição de usuário: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g1e15080944d_0_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e15080944d_0_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1e15080944d_0_2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g1e15080944d_0_2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6250" y="1295975"/>
            <a:ext cx="6539674" cy="34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e15080944d_0_255"/>
          <p:cNvSpPr txBox="1"/>
          <p:nvPr/>
        </p:nvSpPr>
        <p:spPr>
          <a:xfrm>
            <a:off x="1897075" y="1522005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Edição de usuário: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g1e15080944d_0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e15080944d_0_2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1e15080944d_0_2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g1e15080944d_0_2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963" y="2196350"/>
            <a:ext cx="7832075" cy="24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e15080944d_0_272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Login/SignIn pelo Google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Quando utilizamos um provedor externo para a autenticação, o fluxo é mais simples, pois não precisamos tratar erros, e a criação do usuário ocorre no primeiro login, sem precisarmos de fato criar um fluxo para o registro do usuário.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g1e15080944d_0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1e15080944d_0_2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e15080944d_0_27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15080944d_0_279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Login/SignIn pelo Google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Quando utilizamos um provedor externo para a autenticação, o fluxo é mais simples, pois não precisamos tratar erros, e a criação do usuário ocorre no primeiro login, sem precisarmos de fato criar um fluxo para o registro do usuário.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g1e15080944d_0_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1e15080944d_0_2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1e15080944d_0_27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g1e15080944d_0_2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5875" y="1086100"/>
            <a:ext cx="6382311" cy="39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e15080944d_0_287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Como o próprio nome diz, é uma configuração remota que é passada para o aplicativo. Com ela podemos mudar comportamentos, ativar/desativar features, fazer testes A/B, entre outros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g1e15080944d_0_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e15080944d_0_2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1e15080944d_0_28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g1e15080944d_0_2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1850" y="1189600"/>
            <a:ext cx="6555157" cy="38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e15080944d_0_287"/>
          <p:cNvSpPr/>
          <p:nvPr/>
        </p:nvSpPr>
        <p:spPr>
          <a:xfrm>
            <a:off x="1130125" y="4267975"/>
            <a:ext cx="1345500" cy="3039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1e15080944d_0_287"/>
          <p:cNvSpPr/>
          <p:nvPr/>
        </p:nvSpPr>
        <p:spPr>
          <a:xfrm>
            <a:off x="4283775" y="3209525"/>
            <a:ext cx="1513800" cy="406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e15080944d_0_305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Como o próprio nome diz, é uma configuração remota que é passada para o aplicativo. Com ela podemos mudar comportamentos, ativar/desativar features, fazer testes A/B, entre outros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g1e15080944d_0_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1e15080944d_0_3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1e15080944d_0_3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g1e15080944d_0_3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7075" y="1200023"/>
            <a:ext cx="5742499" cy="37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1e15080944d_0_305"/>
          <p:cNvSpPr/>
          <p:nvPr/>
        </p:nvSpPr>
        <p:spPr>
          <a:xfrm>
            <a:off x="2006950" y="1522000"/>
            <a:ext cx="4121700" cy="448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1e15080944d_0_305"/>
          <p:cNvSpPr/>
          <p:nvPr/>
        </p:nvSpPr>
        <p:spPr>
          <a:xfrm>
            <a:off x="6205850" y="1522000"/>
            <a:ext cx="1345500" cy="448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1e15080944d_0_305"/>
          <p:cNvSpPr/>
          <p:nvPr/>
        </p:nvSpPr>
        <p:spPr>
          <a:xfrm>
            <a:off x="5933950" y="3027925"/>
            <a:ext cx="1617300" cy="3039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e15080944d_0_319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Como o próprio nome diz, é uma configuração remota que é passada para o aplicativo. Com ela podemos mudar comportamentos, ativar/desativar features, fazer testes A/B, entre outros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g1e15080944d_0_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e15080944d_0_3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e15080944d_0_31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g1e15080944d_0_3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438" y="1086100"/>
            <a:ext cx="8571124" cy="39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e15080944d_0_319"/>
          <p:cNvSpPr/>
          <p:nvPr/>
        </p:nvSpPr>
        <p:spPr>
          <a:xfrm>
            <a:off x="7558775" y="1979025"/>
            <a:ext cx="1136400" cy="3639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e15080944d_0_332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Como o próprio nome diz, é uma configuração remota que é passada para o aplicativo. Com ela podemos mudar comportamentos, ativar/desativar features, fazer testes A/B, entre outros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g1e15080944d_0_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e15080944d_0_3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1e15080944d_0_33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g1e15080944d_0_3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6325" y="1418426"/>
            <a:ext cx="6034075" cy="32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1e15080944d_0_332"/>
          <p:cNvSpPr/>
          <p:nvPr/>
        </p:nvSpPr>
        <p:spPr>
          <a:xfrm>
            <a:off x="5725375" y="3735525"/>
            <a:ext cx="1469400" cy="5634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e15080944d_0_344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Após testarmos local, podemos fazer o modificar o valor, para de fato ser carregado remotamente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g1e15080944d_0_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1e15080944d_0_3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1e15080944d_0_34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g1e15080944d_0_3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600" y="3234924"/>
            <a:ext cx="8236805" cy="15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1e15080944d_0_344"/>
          <p:cNvSpPr/>
          <p:nvPr/>
        </p:nvSpPr>
        <p:spPr>
          <a:xfrm>
            <a:off x="7873075" y="4215575"/>
            <a:ext cx="447600" cy="4146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0ceacc27d_0_14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Autenticação, o que é?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É o processo que envolve a criação, modificação, deleção e validação de usuários. Ao ser validado, o usuário terá um token que o identifica, e possui uma validade.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g1e0ceacc27d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1e0ceacc27d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1e0ceacc27d_0_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e15080944d_0_357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otamente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g1e15080944d_0_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1e15080944d_0_3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1e15080944d_0_35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g1e15080944d_0_3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7075" y="1127500"/>
            <a:ext cx="5147711" cy="38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1e15080944d_0_357"/>
          <p:cNvSpPr/>
          <p:nvPr/>
        </p:nvSpPr>
        <p:spPr>
          <a:xfrm>
            <a:off x="6328225" y="4502525"/>
            <a:ext cx="716400" cy="466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e15080944d_0_357"/>
          <p:cNvSpPr/>
          <p:nvPr/>
        </p:nvSpPr>
        <p:spPr>
          <a:xfrm>
            <a:off x="5549200" y="3312400"/>
            <a:ext cx="1449000" cy="4146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1e15080944d_0_357"/>
          <p:cNvSpPr/>
          <p:nvPr/>
        </p:nvSpPr>
        <p:spPr>
          <a:xfrm>
            <a:off x="1980000" y="3312400"/>
            <a:ext cx="1509600" cy="7797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e15080944d_0_370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valor default é definido quando chamamos iniciamos o remoteConfig. Ele é um Json que adicionamos no nosso app para utilizarmos em caso de não termos acesso à rede.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g1e15080944d_0_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1e15080944d_0_3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1e15080944d_0_37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e15080944d_0_381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 - package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i firebase/remote-config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g1e15080944d_0_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1e15080944d_0_3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1e15080944d_0_38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e15080944d_0_388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g1e15080944d_0_3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1e15080944d_0_3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1e15080944d_0_38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g1e15080944d_0_3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6600" y="1521997"/>
            <a:ext cx="6706474" cy="317966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1e15080944d_0_388"/>
          <p:cNvSpPr/>
          <p:nvPr/>
        </p:nvSpPr>
        <p:spPr>
          <a:xfrm>
            <a:off x="1140475" y="4092025"/>
            <a:ext cx="5381400" cy="646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e15080944d_0_397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Definição do valor mínimo de tempo de busca, isso é, de quanto em quanto tempo o nosso remote config deverá ser atualizado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g1e15080944d_0_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1e15080944d_0_3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1e15080944d_0_39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g1e15080944d_0_3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2363" y="3398905"/>
            <a:ext cx="633412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e15080944d_0_407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Definição dos valores default para o nosso remote config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g1e15080944d_0_4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1e15080944d_0_4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1e15080944d_0_40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g1e15080944d_0_4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7313" y="3327468"/>
            <a:ext cx="642937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e15080944d_0_416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Leitura de valores. Nesse exemplo, “welcome_message” é a chave do nosso parametro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g1e15080944d_0_4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1e15080944d_0_4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1e15080944d_0_41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" name="Google Shape;464;g1e15080944d_0_4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5250" y="3492105"/>
            <a:ext cx="5848350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e15080944d_0_425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Testes A/B são utilizados para validar mudanças nos app, e ter a certeza de que a alteração está trazendo uma melhora. O nome A/B é bem direto, onde duas variantes, A e B são aplicadas, e parte dos usuários vêem uma variante, e a outra parte ve outra.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g1e15080944d_0_4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1e15080944d_0_4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1e15080944d_0_4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e15080944d_0_433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g1e15080944d_0_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1e15080944d_0_4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1e15080944d_0_43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Google Shape;481;g1e15080944d_0_4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4075" y="1331650"/>
            <a:ext cx="5856475" cy="346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1e15080944d_0_433"/>
          <p:cNvSpPr/>
          <p:nvPr/>
        </p:nvSpPr>
        <p:spPr>
          <a:xfrm>
            <a:off x="3324125" y="1701400"/>
            <a:ext cx="828000" cy="403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e15080944d_0_442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g1e15080944d_0_4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1e15080944d_0_4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1e15080944d_0_4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g1e15080944d_0_4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3500" y="1197100"/>
            <a:ext cx="3668475" cy="366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0ceacc27d_0_7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Autenticação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Firebase disponibiliza diversos tipos de autenticação. Todas possuem modos similares de integração. Aqui em aula veremos a autenticação com email, e a autenticação pelo Google, como exemplo de autenticação utilizando um token de terceiros. 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g1e0ceacc27d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e0ceacc27d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1e0ceacc27d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e15080944d_0_452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 feature de Teste A/B só está disponível para o SDK mobile nativo do Firebase, como neste momento estamos usando o SDK JavaScript (Web), não temos acesso a essa feature.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Nossos testes A/B pode ser feitos através da definição de condicionais no RemoteConfig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g1e15080944d_0_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1e15080944d_0_4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1e15080944d_0_45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e15080944d_0_460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 fe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g1e15080944d_0_4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1e15080944d_0_4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1e15080944d_0_4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8" name="Google Shape;508;g1e15080944d_0_4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3600" y="1207450"/>
            <a:ext cx="6158476" cy="36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1e15080944d_0_460"/>
          <p:cNvSpPr/>
          <p:nvPr/>
        </p:nvSpPr>
        <p:spPr>
          <a:xfrm>
            <a:off x="2237475" y="1525450"/>
            <a:ext cx="621000" cy="3000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e15080944d_0_460"/>
          <p:cNvSpPr/>
          <p:nvPr/>
        </p:nvSpPr>
        <p:spPr>
          <a:xfrm>
            <a:off x="6591600" y="2271750"/>
            <a:ext cx="861900" cy="3819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e15080944d_0_470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 fe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g1e15080944d_0_4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1e15080944d_0_4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1e15080944d_0_47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g1e15080944d_0_4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1475" y="1204750"/>
            <a:ext cx="6434324" cy="37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1e15080944d_0_470"/>
          <p:cNvSpPr/>
          <p:nvPr/>
        </p:nvSpPr>
        <p:spPr>
          <a:xfrm>
            <a:off x="6356200" y="4079550"/>
            <a:ext cx="1221300" cy="550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1e15080944d_0_470"/>
          <p:cNvSpPr/>
          <p:nvPr/>
        </p:nvSpPr>
        <p:spPr>
          <a:xfrm>
            <a:off x="1427200" y="2187450"/>
            <a:ext cx="3118200" cy="646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1e15080944d_0_470"/>
          <p:cNvSpPr/>
          <p:nvPr/>
        </p:nvSpPr>
        <p:spPr>
          <a:xfrm>
            <a:off x="1496800" y="3049300"/>
            <a:ext cx="2018700" cy="550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1e15080944d_0_470"/>
          <p:cNvSpPr/>
          <p:nvPr/>
        </p:nvSpPr>
        <p:spPr>
          <a:xfrm>
            <a:off x="3515500" y="3049300"/>
            <a:ext cx="2509800" cy="550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e15080944d_0_485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 fe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g1e15080944d_0_4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1e15080944d_0_4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1e15080944d_0_48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2" name="Google Shape;532;g1e15080944d_0_4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475" y="1003301"/>
            <a:ext cx="8788275" cy="4087562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1e15080944d_0_485"/>
          <p:cNvSpPr/>
          <p:nvPr/>
        </p:nvSpPr>
        <p:spPr>
          <a:xfrm>
            <a:off x="7873075" y="1615150"/>
            <a:ext cx="1139700" cy="4278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e15080944d_0_499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Voltando ao parâmetro que criamos anteriormente, podemos aplicar essa condição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g1e15080944d_0_4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1e15080944d_0_4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1e15080944d_0_49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g1e15080944d_0_4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350" y="3109901"/>
            <a:ext cx="8010154" cy="16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1e15080944d_0_499"/>
          <p:cNvSpPr/>
          <p:nvPr/>
        </p:nvSpPr>
        <p:spPr>
          <a:xfrm>
            <a:off x="7929475" y="4154125"/>
            <a:ext cx="310500" cy="310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e15080944d_0_510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g1e15080944d_0_5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1e15080944d_0_5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g1e15080944d_0_51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2" name="Google Shape;552;g1e15080944d_0_5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7075" y="1300596"/>
            <a:ext cx="4552474" cy="35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1e15080944d_0_510"/>
          <p:cNvSpPr/>
          <p:nvPr/>
        </p:nvSpPr>
        <p:spPr>
          <a:xfrm>
            <a:off x="1937350" y="4174825"/>
            <a:ext cx="1045200" cy="4863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e15080944d_0_520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g1e15080944d_0_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1e15080944d_0_5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1e15080944d_0_52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2" name="Google Shape;562;g1e15080944d_0_5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7075" y="1279896"/>
            <a:ext cx="5108849" cy="36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e15080944d_0_520"/>
          <p:cNvSpPr/>
          <p:nvPr/>
        </p:nvSpPr>
        <p:spPr>
          <a:xfrm>
            <a:off x="1897075" y="2694900"/>
            <a:ext cx="2462100" cy="724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1e15080944d_0_520"/>
          <p:cNvSpPr/>
          <p:nvPr/>
        </p:nvSpPr>
        <p:spPr>
          <a:xfrm>
            <a:off x="4428625" y="2743800"/>
            <a:ext cx="1896900" cy="5202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e15080944d_0_532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g1e15080944d_0_5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1e15080944d_0_5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1e15080944d_0_53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3" name="Google Shape;573;g1e15080944d_0_5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3000" y="1218146"/>
            <a:ext cx="5461882" cy="37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1e15080944d_0_532"/>
          <p:cNvSpPr/>
          <p:nvPr/>
        </p:nvSpPr>
        <p:spPr>
          <a:xfrm>
            <a:off x="2027625" y="2311650"/>
            <a:ext cx="1896900" cy="5202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1e15080944d_0_532"/>
          <p:cNvSpPr/>
          <p:nvPr/>
        </p:nvSpPr>
        <p:spPr>
          <a:xfrm>
            <a:off x="6236900" y="4386475"/>
            <a:ext cx="968100" cy="5202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e15080944d_0_545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 temos nosso teste A/B criado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1" name="Google Shape;581;g1e15080944d_0_5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1e15080944d_0_5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g1e15080944d_0_54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4" name="Google Shape;584;g1e15080944d_0_5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1550" y="2800575"/>
            <a:ext cx="8115750" cy="21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e15080944d_0_295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0" name="Google Shape;590;g1e15080944d_0_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1e15080944d_0_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1e15080944d_0_2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15080944d_0_13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Criação do Firebase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Na aula anterior já fizemos o passo a passo da criação de um projeto Firebase, e sua integração utilizando a SDK web.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Iremos partir desse ponto.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g1e15080944d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1e15080944d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e15080944d_0_1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15080944d_0_20"/>
          <p:cNvSpPr txBox="1"/>
          <p:nvPr/>
        </p:nvSpPr>
        <p:spPr>
          <a:xfrm>
            <a:off x="1897075" y="1522005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Pacotes específicos necessários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npm i firebase/auth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g1e15080944d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1e15080944d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e15080944d_0_2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15080944d_0_27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Adicionando autenticação ao projeto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Primeiro passo será adicionar a autenticação ao nosso projeto firebase, que por enquanto possui apenas o Realtime Database como feature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g1e15080944d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e15080944d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e15080944d_0_2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15080944d_0_34"/>
          <p:cNvSpPr txBox="1"/>
          <p:nvPr/>
        </p:nvSpPr>
        <p:spPr>
          <a:xfrm>
            <a:off x="1897075" y="1522005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Adicionando autenticação ao projeto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g1e15080944d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e15080944d_0_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e15080944d_0_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g1e15080944d_0_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6500" y="1086100"/>
            <a:ext cx="6819301" cy="366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e15080944d_0_34"/>
          <p:cNvSpPr/>
          <p:nvPr/>
        </p:nvSpPr>
        <p:spPr>
          <a:xfrm>
            <a:off x="954175" y="1898025"/>
            <a:ext cx="1354200" cy="310500"/>
          </a:xfrm>
          <a:prstGeom prst="rect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1e15080944d_0_34"/>
          <p:cNvSpPr/>
          <p:nvPr/>
        </p:nvSpPr>
        <p:spPr>
          <a:xfrm>
            <a:off x="4087125" y="3240575"/>
            <a:ext cx="1286100" cy="551400"/>
          </a:xfrm>
          <a:prstGeom prst="rect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